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0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BF9CA6-E18D-4E52-B1BA-ACB8838E05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E4FDD07-87F0-4370-B698-05A4F626A2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ED56B62-DF04-452D-8F3C-E5EDA27F4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452E0-1CC2-45C8-8F49-99F9CD757E42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3794C0D-5987-4A68-9D6B-56262DABA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4098718-FF19-4907-86E7-342637C23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36B6A-BB09-4236-9C52-81679ECB29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2182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DEB316-1F5A-49FE-8C77-9F793FF6E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0DEC703-2E66-4FAC-B82F-DA2082AB84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858612B-CA25-4638-9CB2-4EDDCA171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452E0-1CC2-45C8-8F49-99F9CD757E42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56B417-6F4D-4CBE-ACD5-FC0A126A1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9A8DCDF-62A9-4A74-8E41-93909F588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36B6A-BB09-4236-9C52-81679ECB29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170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637534C-BFB1-46A1-B250-00A3CF1AEC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29236D4-3D0D-4BAE-89D6-0B55C13FD1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4657C28-38BE-44C2-AEBF-C9C6E663E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452E0-1CC2-45C8-8F49-99F9CD757E42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3C62CC2-C01D-4515-A070-66DE6EC6C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3EC38DF-CB6D-4A65-914A-0300925D1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36B6A-BB09-4236-9C52-81679ECB29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2812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DAD7D7-ACC1-429A-B9DE-18185CA36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5BE2A6B-89A7-4B49-91E2-CA7D53BE06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A156D36-B818-4D2A-A23E-499E9A65A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452E0-1CC2-45C8-8F49-99F9CD757E42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B8618BD-EF39-4D08-8E0C-32C1540C2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40CF72-A1BA-4D3C-A22B-562D73190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36B6A-BB09-4236-9C52-81679ECB29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004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E2205A-5D98-4B6E-92DE-F80B8EEAF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A9BC3FD-E29C-4BBC-BD53-C63E7438B5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111223E-C88F-4371-B247-4B49CAC1D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452E0-1CC2-45C8-8F49-99F9CD757E42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CF7023C-D997-4686-8822-B839EAAFA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BA5276A-60C3-4E17-8A12-A4A0E3E5A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36B6A-BB09-4236-9C52-81679ECB29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4393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EA2D28-4C5F-4F43-9C11-908215597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5E9C563-5692-45EE-8631-DC6701B71A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5B0DC5A-0671-4568-914E-D6E08D1CF6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CD6731D-1A48-4D6D-8F8E-61E5EC1BF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452E0-1CC2-45C8-8F49-99F9CD757E42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7EE96FB-2EB5-4573-8C75-7EE86F3A0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8BD340E-B700-4F87-AC4C-F8FBA5D85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36B6A-BB09-4236-9C52-81679ECB29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6195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EA6FB9-1225-4D78-BEF4-74A394460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20EFC87-196C-4AF5-BC2B-6F1D3AFD46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5F828B3-1AB1-4F1C-B401-AB88105BFB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4CD96A6-2094-4EE8-9077-A1DB91FEC0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29BC6D1-8566-4BEF-8390-61BA7079E2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EDB251D-698B-4BAB-B968-80D789E49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452E0-1CC2-45C8-8F49-99F9CD757E42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8877A24-6C29-48E8-B8B8-E11A02706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A724B0E-225F-4970-A5AA-32C2D3DEE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36B6A-BB09-4236-9C52-81679ECB29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9315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BE681F-F9F5-48CD-8EC3-05C4F2500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F6F92B4-E247-4997-94B6-5799396C1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452E0-1CC2-45C8-8F49-99F9CD757E42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74A778B-E695-43BF-84E2-1331EAAE6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2E40D52-EA54-4D85-864A-BD51ADDCE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36B6A-BB09-4236-9C52-81679ECB29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4457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6A1A533-9F95-4C62-9CD4-DD230F9A0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452E0-1CC2-45C8-8F49-99F9CD757E42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42C2932-7035-4CE2-A5D1-F8F40C679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4A7D9ED-454B-4081-98C6-2849FFCFE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36B6A-BB09-4236-9C52-81679ECB29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2340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B2D4BB-107A-4400-B650-957B4A76E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78317B2-6A22-4CDD-9898-00A1CF401C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4913785-1294-4CD6-B811-B64E2EE137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6E6735E-D8FC-43BD-AEBF-15D18F1AC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452E0-1CC2-45C8-8F49-99F9CD757E42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EB23EB3-1370-4F88-8EA8-9563C9F3E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FF00FEB-E2F2-4BA1-A5A9-6F78CE02D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36B6A-BB09-4236-9C52-81679ECB29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370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839A18-3B47-4FDD-B0E0-2768BA596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48762CD-72FD-41DC-9DDD-83A3425093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3AE9E44-2136-4F3B-9DC8-7137C467A3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3FADB3B-CC65-4462-A994-E7D33F4A5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452E0-1CC2-45C8-8F49-99F9CD757E42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BDB9EF4-A00F-4085-89C8-11E78ECFF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3836BC3-EC1F-472D-AA89-94E07F28E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36B6A-BB09-4236-9C52-81679ECB29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2842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85A480-5B03-469E-B7CC-C3D8ED78A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DA5B24B-5476-4E93-802F-21C53B354E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50F8AF5-78CE-4B69-BFFE-A98B3BF1B0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452E0-1CC2-45C8-8F49-99F9CD757E42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A2E92B1-5094-4928-889A-4ACC5B9076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B69B57B-9B22-4478-B524-5F5BA116AB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36B6A-BB09-4236-9C52-81679ECB29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7572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2">
            <a:extLst>
              <a:ext uri="{FF2B5EF4-FFF2-40B4-BE49-F238E27FC236}">
                <a16:creationId xmlns:a16="http://schemas.microsoft.com/office/drawing/2014/main" id="{2FE2EEAA-EB6D-4E56-92C8-045557AB08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610018"/>
              </p:ext>
            </p:extLst>
          </p:nvPr>
        </p:nvGraphicFramePr>
        <p:xfrm>
          <a:off x="196948" y="60938"/>
          <a:ext cx="11591783" cy="673612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40049">
                  <a:extLst>
                    <a:ext uri="{9D8B030D-6E8A-4147-A177-3AD203B41FA5}">
                      <a16:colId xmlns:a16="http://schemas.microsoft.com/office/drawing/2014/main" val="2579744899"/>
                    </a:ext>
                  </a:extLst>
                </a:gridCol>
                <a:gridCol w="998950">
                  <a:extLst>
                    <a:ext uri="{9D8B030D-6E8A-4147-A177-3AD203B41FA5}">
                      <a16:colId xmlns:a16="http://schemas.microsoft.com/office/drawing/2014/main" val="1753410058"/>
                    </a:ext>
                  </a:extLst>
                </a:gridCol>
                <a:gridCol w="1169098">
                  <a:extLst>
                    <a:ext uri="{9D8B030D-6E8A-4147-A177-3AD203B41FA5}">
                      <a16:colId xmlns:a16="http://schemas.microsoft.com/office/drawing/2014/main" val="2990193758"/>
                    </a:ext>
                  </a:extLst>
                </a:gridCol>
                <a:gridCol w="1169098">
                  <a:extLst>
                    <a:ext uri="{9D8B030D-6E8A-4147-A177-3AD203B41FA5}">
                      <a16:colId xmlns:a16="http://schemas.microsoft.com/office/drawing/2014/main" val="3861171171"/>
                    </a:ext>
                  </a:extLst>
                </a:gridCol>
                <a:gridCol w="1169098">
                  <a:extLst>
                    <a:ext uri="{9D8B030D-6E8A-4147-A177-3AD203B41FA5}">
                      <a16:colId xmlns:a16="http://schemas.microsoft.com/office/drawing/2014/main" val="2937351923"/>
                    </a:ext>
                  </a:extLst>
                </a:gridCol>
                <a:gridCol w="1169098">
                  <a:extLst>
                    <a:ext uri="{9D8B030D-6E8A-4147-A177-3AD203B41FA5}">
                      <a16:colId xmlns:a16="http://schemas.microsoft.com/office/drawing/2014/main" val="2342897406"/>
                    </a:ext>
                  </a:extLst>
                </a:gridCol>
                <a:gridCol w="1169098">
                  <a:extLst>
                    <a:ext uri="{9D8B030D-6E8A-4147-A177-3AD203B41FA5}">
                      <a16:colId xmlns:a16="http://schemas.microsoft.com/office/drawing/2014/main" val="1673150137"/>
                    </a:ext>
                  </a:extLst>
                </a:gridCol>
                <a:gridCol w="1169098">
                  <a:extLst>
                    <a:ext uri="{9D8B030D-6E8A-4147-A177-3AD203B41FA5}">
                      <a16:colId xmlns:a16="http://schemas.microsoft.com/office/drawing/2014/main" val="2871288929"/>
                    </a:ext>
                  </a:extLst>
                </a:gridCol>
                <a:gridCol w="1169098">
                  <a:extLst>
                    <a:ext uri="{9D8B030D-6E8A-4147-A177-3AD203B41FA5}">
                      <a16:colId xmlns:a16="http://schemas.microsoft.com/office/drawing/2014/main" val="989103409"/>
                    </a:ext>
                  </a:extLst>
                </a:gridCol>
                <a:gridCol w="1169098">
                  <a:extLst>
                    <a:ext uri="{9D8B030D-6E8A-4147-A177-3AD203B41FA5}">
                      <a16:colId xmlns:a16="http://schemas.microsoft.com/office/drawing/2014/main" val="211312140"/>
                    </a:ext>
                  </a:extLst>
                </a:gridCol>
              </a:tblGrid>
              <a:tr h="1547446"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/>
                        <a:t>ФОТО</a:t>
                      </a:r>
                    </a:p>
                    <a:p>
                      <a:r>
                        <a:rPr lang="ru-RU" sz="800" dirty="0"/>
                        <a:t>ФИО</a:t>
                      </a:r>
                    </a:p>
                    <a:p>
                      <a:r>
                        <a:rPr lang="ru-RU" sz="800" dirty="0"/>
                        <a:t>должность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/>
                        <a:t>ФОТО</a:t>
                      </a:r>
                    </a:p>
                    <a:p>
                      <a:r>
                        <a:rPr lang="ru-RU" sz="800" dirty="0"/>
                        <a:t>ФИО</a:t>
                      </a:r>
                    </a:p>
                    <a:p>
                      <a:r>
                        <a:rPr lang="ru-RU" sz="800" dirty="0"/>
                        <a:t>должность</a:t>
                      </a:r>
                    </a:p>
                    <a:p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/>
                        <a:t>ФОТО</a:t>
                      </a:r>
                    </a:p>
                    <a:p>
                      <a:r>
                        <a:rPr lang="ru-RU" sz="800" dirty="0"/>
                        <a:t>ФИО</a:t>
                      </a:r>
                    </a:p>
                    <a:p>
                      <a:r>
                        <a:rPr lang="ru-RU" sz="800" dirty="0"/>
                        <a:t>должность</a:t>
                      </a:r>
                    </a:p>
                    <a:p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/>
                        <a:t>ФОТО</a:t>
                      </a:r>
                    </a:p>
                    <a:p>
                      <a:r>
                        <a:rPr lang="ru-RU" sz="800" dirty="0"/>
                        <a:t>ФИО</a:t>
                      </a:r>
                    </a:p>
                    <a:p>
                      <a:r>
                        <a:rPr lang="ru-RU" sz="800" dirty="0"/>
                        <a:t>должность</a:t>
                      </a:r>
                    </a:p>
                    <a:p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/>
                        <a:t>ФОТО</a:t>
                      </a:r>
                    </a:p>
                    <a:p>
                      <a:r>
                        <a:rPr lang="ru-RU" sz="800" dirty="0"/>
                        <a:t>ФИО</a:t>
                      </a:r>
                    </a:p>
                    <a:p>
                      <a:r>
                        <a:rPr lang="ru-RU" sz="800" dirty="0"/>
                        <a:t>должность</a:t>
                      </a:r>
                    </a:p>
                    <a:p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/>
                        <a:t>ФОТО</a:t>
                      </a:r>
                    </a:p>
                    <a:p>
                      <a:r>
                        <a:rPr lang="ru-RU" sz="800" dirty="0"/>
                        <a:t>ФИО</a:t>
                      </a:r>
                    </a:p>
                    <a:p>
                      <a:r>
                        <a:rPr lang="ru-RU" sz="800" dirty="0"/>
                        <a:t>должность</a:t>
                      </a:r>
                    </a:p>
                    <a:p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/>
                        <a:t>ФОТО</a:t>
                      </a:r>
                    </a:p>
                    <a:p>
                      <a:r>
                        <a:rPr lang="ru-RU" sz="800" dirty="0"/>
                        <a:t>ФИО</a:t>
                      </a:r>
                    </a:p>
                    <a:p>
                      <a:r>
                        <a:rPr lang="ru-RU" sz="800" dirty="0"/>
                        <a:t>должность</a:t>
                      </a:r>
                    </a:p>
                    <a:p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/>
                        <a:t>ФОТО</a:t>
                      </a:r>
                    </a:p>
                    <a:p>
                      <a:r>
                        <a:rPr lang="ru-RU" sz="800" dirty="0"/>
                        <a:t>ФИО</a:t>
                      </a:r>
                    </a:p>
                    <a:p>
                      <a:r>
                        <a:rPr lang="ru-RU" sz="800" dirty="0"/>
                        <a:t>должность</a:t>
                      </a:r>
                    </a:p>
                    <a:p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/>
                        <a:t>ФОТО</a:t>
                      </a:r>
                    </a:p>
                    <a:p>
                      <a:r>
                        <a:rPr lang="ru-RU" sz="800" dirty="0"/>
                        <a:t>ФИО</a:t>
                      </a:r>
                    </a:p>
                    <a:p>
                      <a:r>
                        <a:rPr lang="ru-RU" sz="800" dirty="0"/>
                        <a:t>должность</a:t>
                      </a:r>
                    </a:p>
                    <a:p>
                      <a:endParaRPr lang="ru-RU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0787063"/>
                  </a:ext>
                </a:extLst>
              </a:tr>
              <a:tr h="213688">
                <a:tc>
                  <a:txBody>
                    <a:bodyPr/>
                    <a:lstStyle/>
                    <a:p>
                      <a:r>
                        <a:rPr lang="ru-RU" sz="800" dirty="0"/>
                        <a:t>Блок 1. Критерий 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9315402"/>
                  </a:ext>
                </a:extLst>
              </a:tr>
              <a:tr h="256427">
                <a:tc>
                  <a:txBody>
                    <a:bodyPr/>
                    <a:lstStyle/>
                    <a:p>
                      <a:r>
                        <a:rPr lang="ru-RU" sz="800" dirty="0"/>
                        <a:t>Блок 1. Критерий 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4186773"/>
                  </a:ext>
                </a:extLst>
              </a:tr>
              <a:tr h="204691">
                <a:tc>
                  <a:txBody>
                    <a:bodyPr/>
                    <a:lstStyle/>
                    <a:p>
                      <a:r>
                        <a:rPr lang="ru-RU" sz="800" dirty="0"/>
                        <a:t>Блок 2. Критерий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3285540"/>
                  </a:ext>
                </a:extLst>
              </a:tr>
              <a:tr h="2046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Блок 2. Критерий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5744456"/>
                  </a:ext>
                </a:extLst>
              </a:tr>
              <a:tr h="2519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Блок 2. Критерий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4060980"/>
                  </a:ext>
                </a:extLst>
              </a:tr>
              <a:tr h="2294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Блок 2. Критерий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516039"/>
                  </a:ext>
                </a:extLst>
              </a:tr>
              <a:tr h="2699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Блок 3. Критерий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1919574"/>
                  </a:ext>
                </a:extLst>
              </a:tr>
              <a:tr h="2046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Блок 3. Критерий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130484"/>
                  </a:ext>
                </a:extLst>
              </a:tr>
              <a:tr h="2046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Блок 4. Критерий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1187949"/>
                  </a:ext>
                </a:extLst>
              </a:tr>
              <a:tr h="2114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Блок 4. Критерий 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2024599"/>
                  </a:ext>
                </a:extLst>
              </a:tr>
              <a:tr h="2429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Блок 4. Критерий 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1461491"/>
                  </a:ext>
                </a:extLst>
              </a:tr>
              <a:tr h="2046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Блок 4. Критерий 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7977341"/>
                  </a:ext>
                </a:extLst>
              </a:tr>
              <a:tr h="2271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Блок 5. Критерий 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0402796"/>
                  </a:ext>
                </a:extLst>
              </a:tr>
              <a:tr h="2046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Блок 5. Критерий 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1392539"/>
                  </a:ext>
                </a:extLst>
              </a:tr>
              <a:tr h="2406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Блок 6. Критерий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5544241"/>
                  </a:ext>
                </a:extLst>
              </a:tr>
              <a:tr h="2159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Блок 6. Критерий 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3115872"/>
                  </a:ext>
                </a:extLst>
              </a:tr>
              <a:tr h="2429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Блок 6. Критерий 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1990833"/>
                  </a:ext>
                </a:extLst>
              </a:tr>
              <a:tr h="2046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Блок 7. Критерий 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4466298"/>
                  </a:ext>
                </a:extLst>
              </a:tr>
              <a:tr h="3216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Блок 7. Критерий 20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7436450"/>
                  </a:ext>
                </a:extLst>
              </a:tr>
              <a:tr h="2072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Блок 8. Критерий 21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5359405"/>
                  </a:ext>
                </a:extLst>
              </a:tr>
              <a:tr h="4201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Блок 9. Критерий 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64821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68202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134</Words>
  <Application>Microsoft Office PowerPoint</Application>
  <PresentationFormat>Широкоэкранный</PresentationFormat>
  <Paragraphs>48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Acer</dc:creator>
  <cp:lastModifiedBy>Acer</cp:lastModifiedBy>
  <cp:revision>2</cp:revision>
  <dcterms:created xsi:type="dcterms:W3CDTF">2019-10-28T06:25:39Z</dcterms:created>
  <dcterms:modified xsi:type="dcterms:W3CDTF">2019-10-28T06:40:27Z</dcterms:modified>
</cp:coreProperties>
</file>